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23.07.2023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yandex.ru/images/search?text=%D0%BA%D0%B0%D0%BA%20%D0%B8%D0%B7%D0%B1%D0%B5%D0%B6%D0%B0%D1%82%D1%8C%20%D0%BD%D0%B5%D0%BF%D1%80%D0%B8%D1%8F%D1%82%D0%BD%D0%BE%D1%81%D1%82%D0%B8%20%D0%B4%D0%BE%D0%BC%D0%B0&amp;from=tabbar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3" b="21482"/>
          <a:stretch/>
        </p:blipFill>
        <p:spPr bwMode="auto">
          <a:xfrm>
            <a:off x="1763688" y="1340768"/>
            <a:ext cx="6120680" cy="3668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260648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униципальное казённое дошкольное образовательное учреждение  – детский сад № 6 г.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атарска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32040" y="5301208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Зайцева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Н.В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596336" y="6237312"/>
            <a:ext cx="1547664" cy="6206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00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едикамент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33" b="10075"/>
          <a:stretch/>
        </p:blipFill>
        <p:spPr bwMode="auto">
          <a:xfrm>
            <a:off x="3294289" y="217581"/>
            <a:ext cx="2555422" cy="217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можно"/>
          <p:cNvSpPr/>
          <p:nvPr/>
        </p:nvSpPr>
        <p:spPr>
          <a:xfrm>
            <a:off x="2500298" y="2743200"/>
            <a:ext cx="2071702" cy="90011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C00000"/>
                </a:solidFill>
              </a:rPr>
              <a:t>МОЖНО!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ХОРОШО!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" name="Picture 18" descr="C:\Documents and Settings\user\Рабочий стол\smileys-thumbs-up-good-luck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25" b="14045"/>
          <a:stretch>
            <a:fillRect/>
          </a:stretch>
        </p:blipFill>
        <p:spPr bwMode="auto">
          <a:xfrm>
            <a:off x="3643306" y="2786058"/>
            <a:ext cx="1000132" cy="728666"/>
          </a:xfrm>
          <a:prstGeom prst="rect">
            <a:avLst/>
          </a:prstGeom>
          <a:noFill/>
        </p:spPr>
      </p:pic>
      <p:sp>
        <p:nvSpPr>
          <p:cNvPr id="8" name="стоп"/>
          <p:cNvSpPr/>
          <p:nvPr/>
        </p:nvSpPr>
        <p:spPr>
          <a:xfrm>
            <a:off x="4714876" y="2714620"/>
            <a:ext cx="1847864" cy="8810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>
                <a:solidFill>
                  <a:srgbClr val="C00000"/>
                </a:solidFill>
              </a:rPr>
              <a:t>СТОП!</a:t>
            </a:r>
          </a:p>
          <a:p>
            <a:pPr algn="r"/>
            <a:r>
              <a:rPr lang="ru-RU" b="1" dirty="0" smtClean="0">
                <a:solidFill>
                  <a:srgbClr val="C00000"/>
                </a:solidFill>
              </a:rPr>
              <a:t>     ОПАСНО!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075" name="газ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738" y="2984891"/>
            <a:ext cx="2468262" cy="2684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ование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0" r="5095"/>
          <a:stretch/>
        </p:blipFill>
        <p:spPr bwMode="auto">
          <a:xfrm>
            <a:off x="6562740" y="226943"/>
            <a:ext cx="2185724" cy="2376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игр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126" y="4094157"/>
            <a:ext cx="3431614" cy="2342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телевизор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49441"/>
          <a:stretch/>
        </p:blipFill>
        <p:spPr bwMode="auto">
          <a:xfrm>
            <a:off x="134201" y="3863898"/>
            <a:ext cx="2370614" cy="2503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дверь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0774"/>
          <a:stretch/>
        </p:blipFill>
        <p:spPr bwMode="auto">
          <a:xfrm>
            <a:off x="134201" y="95797"/>
            <a:ext cx="2286079" cy="2882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27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8" grpId="0" animBg="1"/>
      <p:bldP spid="8" grpId="1" animBg="1"/>
      <p:bldP spid="8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24744"/>
            <a:ext cx="8568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https://yandex.ru/images/search?text=%</a:t>
            </a:r>
            <a:r>
              <a:rPr lang="en-US" dirty="0" smtClean="0">
                <a:hlinkClick r:id="rId2"/>
              </a:rPr>
              <a:t>D0%BA%D0%B0%D0%BA%20%D0%B8%D0%B7%D0%B1%D0%B5%D0%B6%D0%B0%D1%82%D1%8C%20%D0%BD%D0%B5%D0%BF%D1%80%D0%B8%D1%8F%D1%82%D0%BD%D0%BE%D1%81%D1%82%D0%B8%20%D0%B4%D0%BE%D0%BC%D0%B0&amp;from=tabbar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365983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Интернет-ресурсы: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30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идактическая игра Как избежать неприятностей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дидактическая игра Как избежать неприятностей</Template>
  <TotalTime>1</TotalTime>
  <Words>35</Words>
  <Application>Microsoft Office PowerPoint</Application>
  <PresentationFormat>Экран (4:3)</PresentationFormat>
  <Paragraphs>9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дидактическая игра Как избежать неприятностей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наташа</cp:lastModifiedBy>
  <cp:revision>1</cp:revision>
  <dcterms:created xsi:type="dcterms:W3CDTF">2023-07-23T06:15:25Z</dcterms:created>
  <dcterms:modified xsi:type="dcterms:W3CDTF">2023-07-23T06:16:26Z</dcterms:modified>
</cp:coreProperties>
</file>