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0" r:id="rId3"/>
    <p:sldId id="259" r:id="rId4"/>
    <p:sldId id="261" r:id="rId5"/>
    <p:sldId id="269" r:id="rId6"/>
    <p:sldId id="263" r:id="rId7"/>
    <p:sldId id="264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848E5E-291A-4131-8C96-27F59BD95743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" y="19168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Рекомендации родителям.</a:t>
            </a:r>
            <a:br>
              <a:rPr lang="ru-RU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Режим дня дошкольника.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09120"/>
            <a:ext cx="7376864" cy="1752600"/>
          </a:xfrm>
        </p:spPr>
        <p:txBody>
          <a:bodyPr/>
          <a:lstStyle/>
          <a:p>
            <a:r>
              <a:rPr lang="ru-RU" dirty="0" smtClean="0"/>
              <a:t>Выполнила: Зайцева Наталья Васильевна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-580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</a:t>
            </a:r>
            <a:endParaRPr lang="ru-RU" dirty="0" smtClean="0"/>
          </a:p>
          <a:p>
            <a:pPr algn="ctr"/>
            <a:r>
              <a:rPr lang="ru-RU" dirty="0" smtClean="0"/>
              <a:t>учреждение </a:t>
            </a:r>
            <a:r>
              <a:rPr lang="ru-RU" dirty="0"/>
              <a:t>– детский сад № 6 г. Татарска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7431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IMG_0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39" y="4419600"/>
            <a:ext cx="3251200" cy="24384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-6306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Рекомендации родителям.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Режим дня дошкольника.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35024" y="908720"/>
            <a:ext cx="5687144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Большое значение для здоровья и физического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развития детей имеет режим дня.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Режим дня </a:t>
            </a:r>
            <a:r>
              <a:rPr lang="ru-RU" sz="1600" dirty="0" smtClean="0">
                <a:solidFill>
                  <a:schemeClr val="bg1"/>
                </a:solidFill>
              </a:rPr>
              <a:t>— это система распределения периодов сна и бодрствования, приемов пищи, гигиенических и оздоровительных процедур, занятий и самостоятельной деятельности детей. </a:t>
            </a:r>
          </a:p>
        </p:txBody>
      </p:sp>
      <p:pic>
        <p:nvPicPr>
          <p:cNvPr id="2050" name="Picture 2" descr="C:\Documents and Settings\user\Мои документы\Мои рисунки\Изображение\Изображение 1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/>
          <a:stretch/>
        </p:blipFill>
        <p:spPr bwMode="auto">
          <a:xfrm rot="333463">
            <a:off x="5665010" y="382476"/>
            <a:ext cx="3341831" cy="299464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Мои документы\Мои рисунки\Изображение\Изображение 1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4375"/>
          <a:stretch/>
        </p:blipFill>
        <p:spPr bwMode="auto">
          <a:xfrm>
            <a:off x="5652120" y="3356992"/>
            <a:ext cx="3075450" cy="33024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Мои документы\Мои рисунки\Изображение\Изображение 13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28125" r="15252"/>
          <a:stretch/>
        </p:blipFill>
        <p:spPr bwMode="auto">
          <a:xfrm rot="21386370">
            <a:off x="185478" y="2608100"/>
            <a:ext cx="3103377" cy="22924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Мои рисунки\IMG_06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r="28906" b="23125"/>
          <a:stretch/>
        </p:blipFill>
        <p:spPr bwMode="auto">
          <a:xfrm>
            <a:off x="3514294" y="2419732"/>
            <a:ext cx="1900756" cy="18745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Мои документы\Мои рисунки\Изображение\Изображение 16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8610" r="20600" b="9374"/>
          <a:stretch/>
        </p:blipFill>
        <p:spPr bwMode="auto">
          <a:xfrm>
            <a:off x="539552" y="4683596"/>
            <a:ext cx="1778811" cy="199986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71480"/>
            <a:ext cx="8964488" cy="26608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4914" y="5085185"/>
            <a:ext cx="2951998" cy="177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58127" y="3566691"/>
            <a:ext cx="4976861" cy="167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142852"/>
            <a:ext cx="4499992" cy="97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3566692"/>
            <a:ext cx="3031994" cy="165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752" y="5085185"/>
            <a:ext cx="5500980" cy="176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user\Мои документы\Мои рисунки\Изображение\Изображение 12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1"/>
          <a:stretch/>
        </p:blipFill>
        <p:spPr bwMode="auto">
          <a:xfrm>
            <a:off x="13752" y="969520"/>
            <a:ext cx="4845090" cy="242953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Мои документы\Мои рисунки\Изображение\Изображение 12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8940" r="5501" b="5435"/>
          <a:stretch/>
        </p:blipFill>
        <p:spPr bwMode="auto">
          <a:xfrm>
            <a:off x="5033783" y="789163"/>
            <a:ext cx="3546639" cy="264115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071942"/>
            <a:ext cx="8786842" cy="2428891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Documents and Settings\user\Мои документы\Мои рисунки\Изображение\Изображение 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964" y="524334"/>
            <a:ext cx="3724270" cy="27932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Мои рисунки\Изображение\Изображение 1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r="19077"/>
          <a:stretch/>
        </p:blipFill>
        <p:spPr bwMode="auto">
          <a:xfrm>
            <a:off x="3492321" y="3266"/>
            <a:ext cx="2087511" cy="266311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ewsps.ru/wp-content/uploads/2012/08/rezhim-dnya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13434" y="0"/>
            <a:ext cx="936104" cy="84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user\Мои документы\Мои рисунки\Изображение\Изображение 1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14" y="4004473"/>
            <a:ext cx="3804703" cy="285352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Мои документы\Мои рисунки\Изображение\Изображение 16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5283"/>
          <a:stretch/>
        </p:blipFill>
        <p:spPr bwMode="auto">
          <a:xfrm>
            <a:off x="3482935" y="2284267"/>
            <a:ext cx="3028740" cy="26359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Мои документы\Мои рисунки\Изображение\Изображение 1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305">
            <a:off x="5570537" y="407769"/>
            <a:ext cx="3525824" cy="26443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Мои документы\Мои рисунки\Изображение\Изображение 1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726">
            <a:off x="-17762" y="3725710"/>
            <a:ext cx="3816424" cy="286231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Изображение\Изображение 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8" y="3328784"/>
            <a:ext cx="3827264" cy="287044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Мои документы\Мои рисунки\Изображение\Изображение 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4" y="3418019"/>
            <a:ext cx="3708284" cy="278121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Мои документы\Мои рисунки\Изображение\Изображение 1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3"/>
          <a:stretch/>
        </p:blipFill>
        <p:spPr bwMode="auto">
          <a:xfrm>
            <a:off x="755576" y="338786"/>
            <a:ext cx="2952328" cy="271195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Мои документы\Мои рисунки\Изображение\Изображение 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38" y="223537"/>
            <a:ext cx="3923275" cy="29424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52224" y="327655"/>
            <a:ext cx="2000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Питание.</a:t>
            </a:r>
            <a:endParaRPr lang="ru-RU" sz="3200" dirty="0"/>
          </a:p>
        </p:txBody>
      </p:sp>
      <p:pic>
        <p:nvPicPr>
          <p:cNvPr id="5122" name="Picture 2" descr="C:\Documents and Settings\user\Мои документы\Мои рисунки\Изображение\Изображение 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6" y="1052736"/>
            <a:ext cx="4392488" cy="32943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Мои документы\Мои рисунки\Изображение\Изображение 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67" y="1916832"/>
            <a:ext cx="4224469" cy="316835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3286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 – это важно.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171400"/>
            <a:ext cx="4148468" cy="3111351"/>
          </a:xfrm>
          <a:prstGeom prst="rect">
            <a:avLst/>
          </a:prstGeom>
          <a:ln w="28575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27" y="3824986"/>
            <a:ext cx="3563888" cy="2672916"/>
          </a:xfrm>
          <a:prstGeom prst="rect">
            <a:avLst/>
          </a:prstGeom>
          <a:ln w="28575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" y="3933056"/>
            <a:ext cx="3443221" cy="2582416"/>
          </a:xfrm>
          <a:prstGeom prst="rect">
            <a:avLst/>
          </a:prstGeom>
          <a:ln w="28575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6" y="369332"/>
            <a:ext cx="3600400" cy="2700300"/>
          </a:xfrm>
          <a:prstGeom prst="rect">
            <a:avLst/>
          </a:prstGeom>
          <a:ln w="28575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72" y="1772817"/>
            <a:ext cx="3782312" cy="2836734"/>
          </a:xfrm>
          <a:prstGeom prst="rect">
            <a:avLst/>
          </a:prstGeom>
          <a:ln w="2857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/>
          <a:stretch/>
        </p:blipFill>
        <p:spPr>
          <a:xfrm>
            <a:off x="3264737" y="4293096"/>
            <a:ext cx="2443940" cy="24384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7624" y="0"/>
            <a:ext cx="6343297" cy="3287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Вывод прост: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соблюдение режима облегчает жизнь и вам,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вашему ребенку.</a:t>
            </a:r>
          </a:p>
          <a:p>
            <a:endParaRPr lang="ru-RU" dirty="0"/>
          </a:p>
        </p:txBody>
      </p:sp>
      <p:pic>
        <p:nvPicPr>
          <p:cNvPr id="6146" name="Picture 2" descr="C:\Documents and Settings\user\Мои документы\Мои рисунки\Изображение\Изображение 1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26044"/>
          <a:stretch/>
        </p:blipFill>
        <p:spPr bwMode="auto">
          <a:xfrm>
            <a:off x="104740" y="764703"/>
            <a:ext cx="2204552" cy="298922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Мои документы\Мои рисунки\Изображение\Изображение 1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" b="16313"/>
          <a:stretch/>
        </p:blipFill>
        <p:spPr bwMode="auto">
          <a:xfrm>
            <a:off x="2437176" y="1203960"/>
            <a:ext cx="3621973" cy="229704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Мои документы\Мои рисунки\Изображение\Изображение 1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r="7998"/>
          <a:stretch/>
        </p:blipFill>
        <p:spPr bwMode="auto">
          <a:xfrm>
            <a:off x="6228220" y="784528"/>
            <a:ext cx="2745969" cy="27984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user\Мои документы\Мои рисунки\Изображение\Изображение 17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5382"/>
          <a:stretch/>
        </p:blipFill>
        <p:spPr bwMode="auto">
          <a:xfrm>
            <a:off x="837162" y="3757726"/>
            <a:ext cx="3497113" cy="302453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user\Мои документы\Мои рисунки\Изображение\Изображение 1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8"/>
          <a:stretch/>
        </p:blipFill>
        <p:spPr bwMode="auto">
          <a:xfrm>
            <a:off x="5004048" y="3757726"/>
            <a:ext cx="3584482" cy="292017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671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337</TotalTime>
  <Words>90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Рекомендации родителям. Режим дня дошкольника.</vt:lpstr>
      <vt:lpstr>Рекомендации родителям. Режим дня дошкольника.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родителям. Режим дня дошкольника.</dc:title>
  <dc:creator>User</dc:creator>
  <cp:lastModifiedBy>User</cp:lastModifiedBy>
  <cp:revision>42</cp:revision>
  <dcterms:created xsi:type="dcterms:W3CDTF">2012-02-10T15:14:02Z</dcterms:created>
  <dcterms:modified xsi:type="dcterms:W3CDTF">2015-01-13T17:57:03Z</dcterms:modified>
</cp:coreProperties>
</file>