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0648" cy="69218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504" y="2132856"/>
            <a:ext cx="7136160" cy="1470025"/>
          </a:xfrm>
        </p:spPr>
        <p:txBody>
          <a:bodyPr>
            <a:noAutofit/>
          </a:bodyPr>
          <a:lstStyle/>
          <a:p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идактическая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дошкольников</a:t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порядку»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4752528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Н.В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user\Рабочий стол\6840945_Pozharnaya_bezopasnost_v_detskom_sadu.jpg"/>
          <p:cNvPicPr>
            <a:picLocks noChangeAspect="1" noChangeArrowheads="1"/>
          </p:cNvPicPr>
          <p:nvPr/>
        </p:nvPicPr>
        <p:blipFill>
          <a:blip r:embed="rId3" cstate="print"/>
          <a:srcRect l="893" t="16447"/>
          <a:stretch>
            <a:fillRect/>
          </a:stretch>
        </p:blipFill>
        <p:spPr bwMode="auto">
          <a:xfrm>
            <a:off x="251520" y="2420888"/>
            <a:ext cx="2979969" cy="28412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328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казённое дошкольное образовательное учреждение – детский сад № 6 г. Татарска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0648" cy="69218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4324" y="496144"/>
            <a:ext cx="45720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</a:rPr>
              <a:t>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такое? Что случилось?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крики, шум и гам.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народ спешит куда то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кричат: « Пожар! Пожар!»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сирены вой раздался,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Где-то справа, за углом.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красная машина</a:t>
            </a: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проблесковым маячком.</a:t>
            </a: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Расступается народ</a:t>
            </a: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пропускают.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Время им терять нельзя,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 огонь тушить пора.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Смелые, отважные,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Сильные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бой с огнем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Они вступают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dirty="0">
                <a:latin typeface="Arial" pitchFamily="34" charset="0"/>
              </a:rPr>
              <a:t> 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 </a:t>
            </a: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И конечно побеждают!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user\Рабочий стол\Picture18_op_640x5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13598"/>
            <a:ext cx="2247122" cy="1857387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pozharobezopas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656210"/>
            <a:ext cx="1576113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6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0648" cy="69218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unga" panose="020B0502040204020203" pitchFamily="34" charset="0"/>
              </a:rPr>
              <a:t>Разложи по порядку</a:t>
            </a:r>
            <a:endParaRPr lang="ru-RU" sz="3200" dirty="0">
              <a:cs typeface="Tunga" panose="020B05020402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8" y="5031558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19" y="5068594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6948264" y="5026533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104483" y="5085184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hlinkshowjump?jump=nextslide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9" y="5085184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80648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порядку»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8" y="5031558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" action="ppaction://hlinkshowjump?jump=nextslide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19" y="5068594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6948264" y="5026533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104483" y="5085184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80648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unga" panose="020B0502040204020203" pitchFamily="34" charset="0"/>
              </a:rPr>
              <a:t>Разложи по порядку</a:t>
            </a:r>
            <a:endParaRPr lang="ru-RU" sz="3200" dirty="0">
              <a:cs typeface="Tunga" panose="020B0502040204020203" pitchFamily="34" charset="0"/>
            </a:endParaRPr>
          </a:p>
        </p:txBody>
      </p:sp>
      <p:pic>
        <p:nvPicPr>
          <p:cNvPr id="1028" name="Picture 4">
            <a:hlinkClick r:id="" action="ppaction://hlinkshowjump?jump=nextslide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8" y="5031558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8" y="2276872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6948264" y="5026533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104483" y="5085184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7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80648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unga" panose="020B0502040204020203" pitchFamily="34" charset="0"/>
              </a:rPr>
              <a:t>Разложи по порядку</a:t>
            </a:r>
            <a:endParaRPr lang="ru-RU" sz="3200" dirty="0">
              <a:cs typeface="Tunga" panose="020B0502040204020203" pitchFamily="34" charset="0"/>
            </a:endParaRPr>
          </a:p>
        </p:txBody>
      </p:sp>
      <p:pic>
        <p:nvPicPr>
          <p:cNvPr id="1028" name="Picture 4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31" y="2276872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8" y="2276872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6948264" y="5026533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" action="ppaction://hlinkshowjump?jump=nextslide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104483" y="5085184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noaction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0648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unga" panose="020B0502040204020203" pitchFamily="34" charset="0"/>
              </a:rPr>
              <a:t>Разложи по порядку</a:t>
            </a:r>
            <a:endParaRPr lang="ru-RU" sz="3200" dirty="0">
              <a:cs typeface="Tunga" panose="020B0502040204020203" pitchFamily="34" charset="0"/>
            </a:endParaRPr>
          </a:p>
        </p:txBody>
      </p:sp>
      <p:pic>
        <p:nvPicPr>
          <p:cNvPr id="1028" name="Picture 4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31" y="2276872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8" y="2276872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hlinkshowjump?jump=nextslide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6948264" y="5026533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230434" y="2308882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2811951-15cfcc1dca594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0648" cy="4365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20" y="-228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unga" panose="020B0502040204020203" pitchFamily="34" charset="0"/>
              </a:rPr>
              <a:t>Разложи по порядку</a:t>
            </a:r>
            <a:endParaRPr lang="ru-RU" sz="3200" dirty="0">
              <a:cs typeface="Tunga" panose="020B0502040204020203" pitchFamily="34" charset="0"/>
            </a:endParaRPr>
          </a:p>
        </p:txBody>
      </p:sp>
      <p:pic>
        <p:nvPicPr>
          <p:cNvPr id="1028" name="Picture 4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31" y="2276872"/>
            <a:ext cx="1510299" cy="16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8" y="2276872"/>
            <a:ext cx="1693253" cy="154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1564" r="10586" b="12564"/>
          <a:stretch/>
        </p:blipFill>
        <p:spPr bwMode="auto">
          <a:xfrm>
            <a:off x="7056912" y="2308882"/>
            <a:ext cx="1960319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2693" r="5282" b="7663"/>
          <a:stretch/>
        </p:blipFill>
        <p:spPr bwMode="auto">
          <a:xfrm>
            <a:off x="5230434" y="2308882"/>
            <a:ext cx="1826478" cy="15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" action="ppaction://noaction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1684650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ложение презентация дидактическая игра Разложи по порядк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презентация дидактическая игра Разложи по порядку</Template>
  <TotalTime>2</TotalTime>
  <Words>95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приложение презентация дидактическая игра Разложи по порядку</vt:lpstr>
      <vt:lpstr>Дидактическая игра для дошкольников «Разложи по порядку» </vt:lpstr>
      <vt:lpstr>Презентация PowerPoint</vt:lpstr>
      <vt:lpstr>Разложи по порядку</vt:lpstr>
      <vt:lpstr>«Разложи по порядку»</vt:lpstr>
      <vt:lpstr>Разложи по порядку</vt:lpstr>
      <vt:lpstr>Разложи по порядку</vt:lpstr>
      <vt:lpstr>Разложи по порядку</vt:lpstr>
      <vt:lpstr>Разложи по порядку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дошкольников «Разложи по порядку» </dc:title>
  <dc:creator>наташа</dc:creator>
  <cp:lastModifiedBy>наташа</cp:lastModifiedBy>
  <cp:revision>1</cp:revision>
  <dcterms:created xsi:type="dcterms:W3CDTF">2023-07-23T07:03:31Z</dcterms:created>
  <dcterms:modified xsi:type="dcterms:W3CDTF">2023-07-23T07:06:13Z</dcterms:modified>
</cp:coreProperties>
</file>