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64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68A68-0098-4DCB-8138-4D7A534B5F45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3BC96-71BE-4568-A06C-B256FE93F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9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BC96-71BE-4568-A06C-B256FE93F3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15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69D52-A756-498F-B633-B3D5262516E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5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780928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Дидактическая игра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«Четвертый лишний»</a:t>
            </a:r>
            <a:b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Полезные и вредные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продукты.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5105400"/>
            <a:ext cx="7406640" cy="175260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Н.В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33265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 казённое дошкольное образовательное учреждение – детский сад №  6 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атарска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821816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«Четвертый лишний» 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"Полезные и вредные продукты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8028384" cy="424847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может использоваться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НОД, занятии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и подготовительной группах, целью которого является формирование навыков здорового образа жизни. </a:t>
            </a:r>
          </a:p>
          <a:p>
            <a:pPr marL="8229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представление о здоровье как одной из главных ценностей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чёткое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том, что здоровье зависит от человека, что за ним нужно следить;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значимости полезной пищи;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отношение к своему здоровью, память и мышление, активный и пассивный словарь.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452320" y="6309320"/>
            <a:ext cx="1691680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3" y="355175"/>
            <a:ext cx="3914269" cy="291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53" y="345107"/>
            <a:ext cx="3688832" cy="2766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13455"/>
            <a:ext cx="4068210" cy="25426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24183"/>
            <a:ext cx="3321177" cy="3321177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308304" y="6309320"/>
            <a:ext cx="1835696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16" y="293920"/>
            <a:ext cx="3420486" cy="25653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82" y="3267523"/>
            <a:ext cx="3664470" cy="27492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9897"/>
            <a:ext cx="3778308" cy="2499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16" y="3149353"/>
            <a:ext cx="3508953" cy="29856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96336" y="6309320"/>
            <a:ext cx="154766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51" y="3407990"/>
            <a:ext cx="4211960" cy="28079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2783"/>
            <a:ext cx="4211960" cy="2579417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24328" y="6381328"/>
            <a:ext cx="1619672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03" y="3457431"/>
            <a:ext cx="3269762" cy="27585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47" y="352783"/>
            <a:ext cx="3506579" cy="257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3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-315416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7310" y="1700808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5DCEAF">
                    <a:lumMod val="50000"/>
                  </a:srgbClr>
                </a:solidFill>
                <a:latin typeface="Arial Black" pitchFamily="34" charset="0"/>
              </a:rPr>
              <a:t>Молодцы!!!</a:t>
            </a:r>
          </a:p>
          <a:p>
            <a:pPr algn="ctr"/>
            <a:endParaRPr lang="ru-RU" sz="3200" dirty="0" smtClean="0">
              <a:solidFill>
                <a:srgbClr val="5DCEAF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endParaRPr lang="ru-RU" sz="3200" dirty="0" smtClean="0">
              <a:solidFill>
                <a:srgbClr val="5DCEAF">
                  <a:lumMod val="50000"/>
                </a:srgbClr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rgbClr val="5DCEAF">
                    <a:lumMod val="50000"/>
                  </a:srgbClr>
                </a:solidFill>
                <a:latin typeface="Arial Black" pitchFamily="34" charset="0"/>
              </a:rPr>
              <a:t>Вы справились с заданием!</a:t>
            </a:r>
            <a:endParaRPr lang="ru-RU" sz="3200" dirty="0">
              <a:solidFill>
                <a:srgbClr val="5DCEAF">
                  <a:lumMod val="50000"/>
                </a:srgb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406" y="1484784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yandex.ru/images/search?from=tabbar&amp;text=%D0%94%D0%B8%D0%B4%D0%B0%D0%BA%D1%82%D0%B8%D1%87%D0%B5%D1%81%D0%BA%D0%B8%D0%B5%20%D0%B8%D0%B3%D1%80%D1%8B%3A%20%C2%AB%D0%A7%D0%B5%D1%82%D0%B2%D1%91%D1%80%D1%82%D1%8B%D0%B9%20%D0%BB%D0%B8%D1%88%D0%BD%D0%B8%D0%B9%C2%BB%20(%D1%87%D1%82%D0%BE%20%D0%B2%D1%80%D0%B5%D0%B4%D0%BD%D0%BE%2C%20%D0%B0%20%D1%87%D1%82%D0%BE%20%D0%BF%D0%BE%D0%BB%D0%B5%D0%B7%D0%BD%D0%BE)%</a:t>
            </a:r>
            <a:r>
              <a:rPr lang="en-US" dirty="0" smtClean="0"/>
              <a:t>2C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9772" y="5147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Интернет-ресурсы: картинки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идактическая игра Четвёртый лишний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Дидактическая игра Четвёртый лишний</Template>
  <TotalTime>1</TotalTime>
  <Words>75</Words>
  <Application>Microsoft Office PowerPoint</Application>
  <PresentationFormat>Экран (4:3)</PresentationFormat>
  <Paragraphs>18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Дидактическая игра Четвёртый лишний</vt:lpstr>
      <vt:lpstr>       Дидактическая игра «Четвертый лишний»  Полезные и вредные продукты. </vt:lpstr>
      <vt:lpstr>Дидактическая игра «Четвертый лишний»  на тему "Полезные и вредные продукты"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Дидактическая игра «Четвертый лишний»  Полезные и вредные продукты. </dc:title>
  <dc:creator>наташа</dc:creator>
  <cp:lastModifiedBy>наташа</cp:lastModifiedBy>
  <cp:revision>1</cp:revision>
  <dcterms:created xsi:type="dcterms:W3CDTF">2023-07-23T06:23:05Z</dcterms:created>
  <dcterms:modified xsi:type="dcterms:W3CDTF">2023-07-23T06:24:17Z</dcterms:modified>
</cp:coreProperties>
</file>